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5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D515B19-77C7-4240-B5EA-82D26DBF2FC3}">
          <p14:sldIdLst>
            <p14:sldId id="256"/>
            <p14:sldId id="257"/>
            <p14:sldId id="264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59FB9-0FD7-3D4E-BD17-A546A3979695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61EE-2A67-AB45-BE48-32A351419E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81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82DA841-3E0E-1846-9F47-847B798BC404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8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4890F-7DB5-8B4C-B9FD-3DF538F6FDA5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3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63107-2D1B-424E-BF11-D75E1813F476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8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1ACF-D0E6-354B-8657-5753743FF1BC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04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C93C-57C3-214B-BC78-814CC8247755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206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238D-CF3F-A640-AB0C-CDF6DBD9370A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2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6BF3-C1E6-404D-B8AC-E9EC1B8B522B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36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E9855-9DA6-7C4D-AF8F-B094B643FBE2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33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18B0-B78C-2F43-AA61-2FA7AB97FD48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82BF5-7869-CF42-BC4B-9E270A9B53A8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7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D7F3E-38DC-2549-928B-981D2047F190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9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33EC-5F71-9546-AECA-91FD8AC0E446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9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7D07D-3D9E-1E42-8023-2E579362C46F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1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4B8-1A30-1544-9826-D9084209639E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7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E036-C1B3-1740-AFF1-862A659014A8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9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70C6-ABEF-204B-90E9-BB2C22C12452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0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81707-D7F4-C34F-A104-BA554E97E2F9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3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5BF695-DB3F-CF4F-8888-CE3A507C8695}" type="datetime1">
              <a:rPr lang="fr-FR" smtClean="0"/>
              <a:t>28/05/2019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92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ic%C3%B4ne-informatique-technologie-107520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vu-togo-diaspora.org/2011/06/09/les-raisons-de-la-croissance-economique-de-lafrique/4355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44174" TargetMode="External"/><Relationship Id="rId2" Type="http://schemas.openxmlformats.org/officeDocument/2006/relationships/image" Target="../media/image7.jpg!d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ordinateurs-touches-rayons-142020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7981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93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desktop-pc-workstation-129552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.coffee/wiki/Les_logiciels_de_mod%C3%A9lisation_3D_et_de_CAO_les_plus_utilis%C3%A9s_pour_le_design_et_la_conception_industrielle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7C147-A859-7E43-991D-6DEA185A1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Solution possible pour le parc informatique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39CFFB-77DC-5E44-B00B-83408B69F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Quentin Millardet &amp; Pierre Wenzel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BE89B4-5902-8441-9E7B-06FDFEC2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3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30B88-AD3A-6A4F-9341-1CD87CB2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Qu’en pensez vous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D6AFF-3113-8744-9D17-13DA5FF2A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Avez vous une opinion sur le choix que nous devrions faire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07D1A-C06D-E543-B832-F812445D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4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D6DE4A-C5C7-4944-8F60-D8EF09242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Conclusion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CFB60E85-58BC-934C-85B6-C2F7D231B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Notre choix : </a:t>
            </a:r>
          </a:p>
          <a:p>
            <a:pPr algn="ctr"/>
            <a:r>
              <a:rPr lang="fr-FR" dirty="0"/>
              <a:t>COYD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4CFDF9-E9CC-E941-8173-7B6F7B06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b="0" i="0" kern="1200" dirty="0"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0" i="0" kern="1200"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80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6ED33-3B1B-174C-B7DB-13D74B9F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ECAA2A-6176-AD4F-BE70-C039CDD2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Description des différents choix</a:t>
            </a:r>
          </a:p>
          <a:p>
            <a:pPr lvl="1"/>
            <a:r>
              <a:rPr lang="fr-FR" dirty="0"/>
              <a:t>BYOD</a:t>
            </a:r>
          </a:p>
          <a:p>
            <a:pPr lvl="1"/>
            <a:r>
              <a:rPr lang="fr-FR" dirty="0"/>
              <a:t>CYOD</a:t>
            </a:r>
          </a:p>
          <a:p>
            <a:pPr lvl="1"/>
            <a:r>
              <a:rPr lang="fr-FR" dirty="0"/>
              <a:t>COPE</a:t>
            </a:r>
          </a:p>
          <a:p>
            <a:pPr lvl="1"/>
            <a:r>
              <a:rPr lang="fr-FR" dirty="0"/>
              <a:t>Virtualisation</a:t>
            </a:r>
          </a:p>
          <a:p>
            <a:r>
              <a:rPr lang="fr-FR" dirty="0"/>
              <a:t> Dans notre entreprise</a:t>
            </a:r>
          </a:p>
          <a:p>
            <a:r>
              <a:rPr lang="fr-FR" dirty="0"/>
              <a:t>Notre utilisation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50CD60-1BAD-AB44-9ABD-9EF0C307E0DE}"/>
              </a:ext>
            </a:extLst>
          </p:cNvPr>
          <p:cNvSpPr txBox="1"/>
          <p:nvPr/>
        </p:nvSpPr>
        <p:spPr>
          <a:xfrm>
            <a:off x="1816443" y="3917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Icône Informatique Technologie · Images vectorielles ...">
            <a:extLst>
              <a:ext uri="{FF2B5EF4-FFF2-40B4-BE49-F238E27FC236}">
                <a16:creationId xmlns:a16="http://schemas.microsoft.com/office/drawing/2014/main" id="{5FF3BF4E-CA42-1E40-8EC9-750DE0C89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1065" y="4174329"/>
            <a:ext cx="1462336" cy="1456268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10987A-47FD-C648-BACD-E0A860D8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2C69E-217D-8142-BBF6-D28B3A9A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1F46D2-33A1-5045-B534-6CEC1735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Millezel</a:t>
            </a:r>
            <a:r>
              <a:rPr lang="fr-FR" dirty="0"/>
              <a:t> : Fabrication de pièce d’avion</a:t>
            </a:r>
          </a:p>
          <a:p>
            <a:r>
              <a:rPr lang="fr-FR" dirty="0"/>
              <a:t>Entre 300 et 400 salariés </a:t>
            </a:r>
          </a:p>
          <a:p>
            <a:r>
              <a:rPr lang="fr-FR" dirty="0"/>
              <a:t>CA : 300 millions d’euros en 2017</a:t>
            </a:r>
          </a:p>
        </p:txBody>
      </p:sp>
      <p:pic>
        <p:nvPicPr>
          <p:cNvPr id="5" name="Image 4" descr="LES RAISONS DE LA CROISSANCE ECONOMIQUE DE L'AFRIQUE ...">
            <a:extLst>
              <a:ext uri="{FF2B5EF4-FFF2-40B4-BE49-F238E27FC236}">
                <a16:creationId xmlns:a16="http://schemas.microsoft.com/office/drawing/2014/main" id="{916B0576-A241-9B46-A935-3B04DB21C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20126" y="3633788"/>
            <a:ext cx="2197100" cy="21971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B1988F-228E-3744-B1B8-580A3ABE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8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8E536-91F5-A845-907F-83381F4A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Byod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CA447F-339A-724E-B86F-B284F5D99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 : Prenez vos appareils personnels</a:t>
            </a:r>
          </a:p>
          <a:p>
            <a:r>
              <a:rPr lang="fr-FR" dirty="0"/>
              <a:t>Chaque utilisateur se sert de son propre matériel dans l’entreprise</a:t>
            </a:r>
          </a:p>
          <a:p>
            <a:r>
              <a:rPr lang="fr-FR" dirty="0"/>
              <a:t>Problème de potentiel : </a:t>
            </a:r>
          </a:p>
          <a:p>
            <a:pPr lvl="1"/>
            <a:r>
              <a:rPr lang="fr-FR" dirty="0"/>
              <a:t>Hétérogénéité du parc informatique possible</a:t>
            </a:r>
          </a:p>
          <a:p>
            <a:pPr lvl="1"/>
            <a:r>
              <a:rPr lang="fr-FR" dirty="0"/>
              <a:t>Matériel qui peut ne pas être à jour</a:t>
            </a:r>
          </a:p>
          <a:p>
            <a:r>
              <a:rPr lang="fr-FR" dirty="0"/>
              <a:t>Un avantage si bien accompagné :</a:t>
            </a:r>
          </a:p>
          <a:p>
            <a:pPr lvl="1"/>
            <a:r>
              <a:rPr lang="fr-FR" dirty="0"/>
              <a:t>Gain possible de productivité </a:t>
            </a:r>
          </a:p>
          <a:p>
            <a:pPr lvl="1"/>
            <a:r>
              <a:rPr lang="fr-FR" dirty="0"/>
              <a:t>Economie sur le cout d’achat de sa machine</a:t>
            </a:r>
          </a:p>
        </p:txBody>
      </p:sp>
      <p:pic>
        <p:nvPicPr>
          <p:cNvPr id="5" name="Image 4" descr="Free Images : laptop, iphone, technology, office, lense ...">
            <a:extLst>
              <a:ext uri="{FF2B5EF4-FFF2-40B4-BE49-F238E27FC236}">
                <a16:creationId xmlns:a16="http://schemas.microsoft.com/office/drawing/2014/main" id="{8F26C958-52BC-2549-9644-1B4030D98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86297" y="4103914"/>
            <a:ext cx="2530929" cy="168728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769C76-78A2-4E4E-8A77-D30C120E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0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DD4B9-7F6C-824C-8234-FC9581C4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CYOD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6A7BF-A0F4-C04C-992D-7BDA999F6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 : sélectionnez votre appareil personnel</a:t>
            </a:r>
          </a:p>
          <a:p>
            <a:r>
              <a:rPr lang="fr-FR" dirty="0"/>
              <a:t>Machine reste propriété de l’entreprise</a:t>
            </a:r>
          </a:p>
          <a:p>
            <a:r>
              <a:rPr lang="fr-FR" dirty="0"/>
              <a:t>Avantage : </a:t>
            </a:r>
          </a:p>
          <a:p>
            <a:pPr lvl="1"/>
            <a:r>
              <a:rPr lang="fr-FR" dirty="0"/>
              <a:t>Plus sécurisée pour l’entreprise </a:t>
            </a:r>
          </a:p>
          <a:p>
            <a:pPr lvl="1"/>
            <a:r>
              <a:rPr lang="fr-FR" dirty="0"/>
              <a:t>L’employé est impliqué dans le choix du matériel qu’il utilisera</a:t>
            </a:r>
          </a:p>
          <a:p>
            <a:r>
              <a:rPr lang="fr-FR" dirty="0"/>
              <a:t>Inconvénient</a:t>
            </a:r>
          </a:p>
          <a:p>
            <a:pPr lvl="1"/>
            <a:r>
              <a:rPr lang="fr-FR" dirty="0"/>
              <a:t>Cout qui peut être important</a:t>
            </a:r>
          </a:p>
          <a:p>
            <a:pPr lvl="1"/>
            <a:r>
              <a:rPr lang="fr-FR" dirty="0"/>
              <a:t>L’employé ne peut utiliser sa machine professionnelle à titre personnelle</a:t>
            </a:r>
          </a:p>
        </p:txBody>
      </p:sp>
      <p:pic>
        <p:nvPicPr>
          <p:cNvPr id="5" name="Image 4" descr="Ordinateurs Touches Rayons · Image gratuite sur Pixabay">
            <a:extLst>
              <a:ext uri="{FF2B5EF4-FFF2-40B4-BE49-F238E27FC236}">
                <a16:creationId xmlns:a16="http://schemas.microsoft.com/office/drawing/2014/main" id="{4A426FFA-D138-D741-A136-D71463D44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5323" y="3429000"/>
            <a:ext cx="3260876" cy="244565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E45E6-B4FD-6245-BED0-CE41254A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8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13DF8-87D3-4F44-9492-7E70D6C6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0D8A05-98C4-0A4A-8048-3C77255D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 </a:t>
            </a:r>
            <a:r>
              <a:rPr lang="fr-FR" dirty="0" err="1"/>
              <a:t>Corporate</a:t>
            </a:r>
            <a:r>
              <a:rPr lang="fr-FR" dirty="0"/>
              <a:t> </a:t>
            </a:r>
            <a:r>
              <a:rPr lang="fr-FR" dirty="0" err="1"/>
              <a:t>Owned</a:t>
            </a:r>
            <a:r>
              <a:rPr lang="fr-FR" dirty="0"/>
              <a:t>, </a:t>
            </a:r>
            <a:r>
              <a:rPr lang="fr-FR" dirty="0" err="1"/>
              <a:t>Personally</a:t>
            </a:r>
            <a:r>
              <a:rPr lang="fr-FR" dirty="0"/>
              <a:t> </a:t>
            </a:r>
            <a:r>
              <a:rPr lang="fr-FR" dirty="0" err="1"/>
              <a:t>Pnabled</a:t>
            </a:r>
            <a:r>
              <a:rPr lang="fr-FR" dirty="0"/>
              <a:t> : propriété de l'entreprise avec accès privé</a:t>
            </a:r>
          </a:p>
          <a:p>
            <a:r>
              <a:rPr lang="fr-FR" dirty="0"/>
              <a:t>Le matériel est propriété de l’entreprise et administrée par celle-ci</a:t>
            </a:r>
          </a:p>
          <a:p>
            <a:r>
              <a:rPr lang="fr-FR" dirty="0"/>
              <a:t>Avantage :</a:t>
            </a:r>
          </a:p>
          <a:p>
            <a:pPr lvl="1"/>
            <a:r>
              <a:rPr lang="fr-FR" dirty="0"/>
              <a:t>L’employé est autorisé à s’en servir à titre privé</a:t>
            </a:r>
          </a:p>
          <a:p>
            <a:pPr lvl="1"/>
            <a:r>
              <a:rPr lang="fr-FR" dirty="0"/>
              <a:t>Moins de risques de soucis de sécurité avec une sécurisation </a:t>
            </a:r>
            <a:br>
              <a:rPr lang="fr-FR" dirty="0"/>
            </a:br>
            <a:r>
              <a:rPr lang="fr-FR" dirty="0"/>
              <a:t>faite par l’entreprise</a:t>
            </a:r>
          </a:p>
          <a:p>
            <a:r>
              <a:rPr lang="fr-FR" dirty="0"/>
              <a:t>Inconvénient :</a:t>
            </a:r>
          </a:p>
          <a:p>
            <a:pPr lvl="1"/>
            <a:r>
              <a:rPr lang="fr-FR" dirty="0"/>
              <a:t>L’employé ne choisi pas les logiciels qu’il utilise et qui peuvent être </a:t>
            </a:r>
          </a:p>
          <a:p>
            <a:pPr lvl="1"/>
            <a:r>
              <a:rPr lang="fr-FR" dirty="0"/>
              <a:t>L’employé n’est pas présent dans le processus de choix de sa machine</a:t>
            </a:r>
          </a:p>
        </p:txBody>
      </p:sp>
      <p:pic>
        <p:nvPicPr>
          <p:cNvPr id="5" name="Image 4" descr="Images Gratuites : portable, La technologie, multimédia ...">
            <a:extLst>
              <a:ext uri="{FF2B5EF4-FFF2-40B4-BE49-F238E27FC236}">
                <a16:creationId xmlns:a16="http://schemas.microsoft.com/office/drawing/2014/main" id="{F946C6DD-2700-CC4C-8699-78058754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7147" y="3759201"/>
            <a:ext cx="3119052" cy="206586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974CEB-BF24-A148-8289-0FBFC91B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8F70E-67E3-A94F-B7BA-5A0DBA9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Virtualisation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1BF02-0E1B-F74B-B9B1-6EBA7570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Tous ce dont à besoin les employés se situe dans un cloud</a:t>
            </a:r>
          </a:p>
          <a:p>
            <a:r>
              <a:rPr lang="fr-FR" dirty="0"/>
              <a:t>Désolidarisation de la machine de travail et des données</a:t>
            </a:r>
          </a:p>
          <a:p>
            <a:r>
              <a:rPr lang="fr-FR" dirty="0"/>
              <a:t>Avantage : </a:t>
            </a:r>
          </a:p>
          <a:p>
            <a:pPr lvl="1"/>
            <a:r>
              <a:rPr lang="fr-FR" dirty="0"/>
              <a:t>Le terminal utilisé n’est plus important </a:t>
            </a:r>
          </a:p>
          <a:p>
            <a:pPr lvl="1"/>
            <a:r>
              <a:rPr lang="fr-FR" dirty="0"/>
              <a:t>Permet de centraliser et sauvegarder l’ensemble des données </a:t>
            </a:r>
            <a:br>
              <a:rPr lang="fr-FR" dirty="0"/>
            </a:br>
            <a:r>
              <a:rPr lang="fr-FR" dirty="0"/>
              <a:t>de l’entreprise au même endroit</a:t>
            </a:r>
          </a:p>
          <a:p>
            <a:r>
              <a:rPr lang="fr-FR" dirty="0"/>
              <a:t>Inconvénient : </a:t>
            </a:r>
          </a:p>
          <a:p>
            <a:pPr lvl="1"/>
            <a:r>
              <a:rPr lang="fr-FR" dirty="0"/>
              <a:t>En cas de panne du serveur central, plus rien n’est accessible</a:t>
            </a:r>
          </a:p>
          <a:p>
            <a:pPr lvl="1"/>
            <a:r>
              <a:rPr lang="fr-FR" dirty="0"/>
              <a:t>Nécessite une grosse plateforme de gestion des utilisateurs</a:t>
            </a:r>
            <a:br>
              <a:rPr lang="fr-FR" dirty="0"/>
            </a:br>
            <a:r>
              <a:rPr lang="fr-FR" dirty="0"/>
              <a:t> (dans l’entreprise ou externalisée)</a:t>
            </a:r>
          </a:p>
        </p:txBody>
      </p:sp>
      <p:pic>
        <p:nvPicPr>
          <p:cNvPr id="5" name="Image 4" descr="Server PNG">
            <a:extLst>
              <a:ext uri="{FF2B5EF4-FFF2-40B4-BE49-F238E27FC236}">
                <a16:creationId xmlns:a16="http://schemas.microsoft.com/office/drawing/2014/main" id="{678F23B1-1249-F544-8ECB-41BABB43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26406" y="3207657"/>
            <a:ext cx="2479308" cy="258354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8453E7-0202-6449-9701-EEBA64E3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7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C7C2C-2C94-8B4B-B918-348609F7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notre entreprise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B2AEBA-486D-B948-A479-F28C71C4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plupart des personnes ont des postes fixes</a:t>
            </a:r>
          </a:p>
          <a:p>
            <a:r>
              <a:rPr lang="fr-FR" dirty="0"/>
              <a:t>S’en serve à titre privée sur les pauses de midi</a:t>
            </a:r>
          </a:p>
          <a:p>
            <a:r>
              <a:rPr lang="fr-FR" dirty="0"/>
              <a:t>Suffisamment performantes pour l’ensemble des personnelles</a:t>
            </a:r>
          </a:p>
          <a:p>
            <a:r>
              <a:rPr lang="fr-FR" dirty="0"/>
              <a:t>Matériel en fin de garantie ( On en est entre 3 et 5 ans </a:t>
            </a:r>
            <a:br>
              <a:rPr lang="fr-FR" dirty="0"/>
            </a:br>
            <a:r>
              <a:rPr lang="fr-FR" dirty="0"/>
              <a:t>d’utilisation sur une grosse partie du parc)</a:t>
            </a:r>
          </a:p>
        </p:txBody>
      </p:sp>
      <p:pic>
        <p:nvPicPr>
          <p:cNvPr id="9" name="Image 8" descr="Computer Desktop Pc · Free vector graphic on Pixabay">
            <a:extLst>
              <a:ext uri="{FF2B5EF4-FFF2-40B4-BE49-F238E27FC236}">
                <a16:creationId xmlns:a16="http://schemas.microsoft.com/office/drawing/2014/main" id="{C88B230D-F6D0-AD42-A8DB-71F1C10B5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500" r="19106"/>
          <a:stretch/>
        </p:blipFill>
        <p:spPr>
          <a:xfrm>
            <a:off x="8291741" y="3966633"/>
            <a:ext cx="2525485" cy="2000086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FB2C24B-7961-FE4C-A0E6-D17EA104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4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A9B3E1-96F0-F047-A1B9-58DAA14E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utilisation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02EDA-9F45-2E44-A27F-824C4B8EF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Du traitement de texte</a:t>
            </a:r>
          </a:p>
          <a:p>
            <a:r>
              <a:rPr lang="fr-FR" dirty="0"/>
              <a:t>Des logiciels de calcul de force</a:t>
            </a:r>
          </a:p>
          <a:p>
            <a:r>
              <a:rPr lang="fr-FR" dirty="0"/>
              <a:t>Des logiciels de design 3D</a:t>
            </a:r>
          </a:p>
          <a:p>
            <a:r>
              <a:rPr lang="fr-FR" dirty="0"/>
              <a:t>Du développement interne </a:t>
            </a:r>
          </a:p>
          <a:p>
            <a:pPr lvl="1"/>
            <a:r>
              <a:rPr lang="fr-FR" dirty="0"/>
              <a:t>Sites web</a:t>
            </a:r>
          </a:p>
          <a:p>
            <a:pPr lvl="1"/>
            <a:r>
              <a:rPr lang="fr-FR" dirty="0"/>
              <a:t>Quelques ajouts aux logiciels sur la chaine </a:t>
            </a:r>
            <a:br>
              <a:rPr lang="fr-FR" dirty="0"/>
            </a:br>
            <a:r>
              <a:rPr lang="fr-FR" dirty="0"/>
              <a:t>de montage</a:t>
            </a:r>
          </a:p>
        </p:txBody>
      </p:sp>
      <p:pic>
        <p:nvPicPr>
          <p:cNvPr id="5" name="Image 4" descr="Les logiciels de modélisation 3D et de CAO les plus ...">
            <a:extLst>
              <a:ext uri="{FF2B5EF4-FFF2-40B4-BE49-F238E27FC236}">
                <a16:creationId xmlns:a16="http://schemas.microsoft.com/office/drawing/2014/main" id="{1080BB9F-585E-7042-A1A1-989FECEC0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0486" y="2801257"/>
            <a:ext cx="4386740" cy="299395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2E5009-2656-5640-9E34-2E6FEE44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7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290</Words>
  <Application>Microsoft Macintosh PowerPoint</Application>
  <PresentationFormat>Grand écran</PresentationFormat>
  <Paragraphs>78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Céleste</vt:lpstr>
      <vt:lpstr>Solution possible pour le parc informatique</vt:lpstr>
      <vt:lpstr>Sommaire</vt:lpstr>
      <vt:lpstr>Notre entreprise</vt:lpstr>
      <vt:lpstr>Byod</vt:lpstr>
      <vt:lpstr>CYOD</vt:lpstr>
      <vt:lpstr>COPE</vt:lpstr>
      <vt:lpstr>Virtualisation</vt:lpstr>
      <vt:lpstr>Dans notre entreprise</vt:lpstr>
      <vt:lpstr>Notre utilisation</vt:lpstr>
      <vt:lpstr>Qu’en pensez vous 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possible pour le parc informatique</dc:title>
  <dc:creator>quentin millardet</dc:creator>
  <cp:lastModifiedBy>quentin millardet</cp:lastModifiedBy>
  <cp:revision>3</cp:revision>
  <dcterms:created xsi:type="dcterms:W3CDTF">2019-05-28T13:34:34Z</dcterms:created>
  <dcterms:modified xsi:type="dcterms:W3CDTF">2019-05-28T14:41:22Z</dcterms:modified>
</cp:coreProperties>
</file>